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Nunito Light" pitchFamily="2" charset="0"/>
      <p:regular r:id="rId17"/>
      <p:italic r:id="rId18"/>
    </p:embeddedFont>
    <p:embeddedFont>
      <p:font typeface="Nunito Semi Bold" panose="020B0604020202020204" charset="0"/>
      <p:regular r:id="rId19"/>
    </p:embeddedFont>
    <p:embeddedFont>
      <p:font typeface="PT Sans" panose="020B0503020203020204" pitchFamily="3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FF5"/>
    <a:srgbClr val="F7F5F9"/>
    <a:srgbClr val="F0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4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40A7D-4F6A-04E4-0CCC-B0A268FDF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6E014-A827-8AE2-6D98-70795477E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64AC6-F6BF-FDD2-0F6E-609CB8D1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34401-D80D-8F5B-9641-3F79ED22D6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6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3A65-E5D2-28F6-73FA-C2ADC26D0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45242-07CE-8934-30A8-81A52C0CA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69EDD5-3FA4-EDA2-C771-912602935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12CC4-377F-13AD-39C0-A0323D8148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7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DC06-36D8-DE5A-244F-CFEEC3E1B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0947D-AF3F-60AE-692B-2BF7E40A7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77323-2A4C-0CED-E4A0-348620AB7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0B729-29EC-F445-3EB3-865F62C769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46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42627-CEB9-82F8-6CE8-C3B3457F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D5FDD-4A6B-6EB3-22E8-771E1808B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A97A4-9F9A-DEDB-FC2C-0A59903FD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FC145-16DE-1954-8B3F-129B2B282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Seat Booking Platform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</a:rPr>
              <a:t>SeatHub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full-stack MERN solution for intelligent office seat allocation and reservation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7783" y="1001673"/>
            <a:ext cx="3975854" cy="496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Benefits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77783" y="1677353"/>
            <a:ext cx="7961233" cy="1149429"/>
          </a:xfrm>
          <a:prstGeom prst="roundRect">
            <a:avLst>
              <a:gd name="adj" fmla="val 22051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61973" y="1861542"/>
            <a:ext cx="2504242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Optimized Space Utilization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61973" y="2181582"/>
            <a:ext cx="7592854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Maximizes office capacity through floating seats and seat release functionality, reducing wasted real estate.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077783" y="2945963"/>
            <a:ext cx="7961233" cy="1149429"/>
          </a:xfrm>
          <a:prstGeom prst="roundRect">
            <a:avLst>
              <a:gd name="adj" fmla="val 22051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61973" y="3130153"/>
            <a:ext cx="1987868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Flexible Work Policy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61973" y="3450193"/>
            <a:ext cx="7592854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Employees maintain work-life balance with ability to work additional days while meeting minimum office requirements.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77783" y="4214574"/>
            <a:ext cx="7961233" cy="1149429"/>
          </a:xfrm>
          <a:prstGeom prst="roundRect">
            <a:avLst>
              <a:gd name="adj" fmla="val 22051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61973" y="4398764"/>
            <a:ext cx="2127171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Automated Compliance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261973" y="4718804"/>
            <a:ext cx="7592854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 enforces company policies automatically—no manual oversight required for booking rules or time restrictions.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77783" y="5483185"/>
            <a:ext cx="7961233" cy="1149429"/>
          </a:xfrm>
          <a:prstGeom prst="roundRect">
            <a:avLst>
              <a:gd name="adj" fmla="val 22051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61973" y="5667375"/>
            <a:ext cx="2867382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Employee Experience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61973" y="5987415"/>
            <a:ext cx="7592854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Self-service booking with real-time availability information reduces administrative friction and improves satisfaction.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077783" y="6766798"/>
            <a:ext cx="7961233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seat booking platform balances organizational efficiency with employee flexibility, creating a modern hybrid work environment that scales with your workforce.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4065-8A22-C387-0036-FFB27B44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0D2CE7-A83E-9A2C-3AF5-4FB92CF0FB31}"/>
              </a:ext>
            </a:extLst>
          </p:cNvPr>
          <p:cNvSpPr/>
          <p:nvPr/>
        </p:nvSpPr>
        <p:spPr>
          <a:xfrm>
            <a:off x="285189" y="286480"/>
            <a:ext cx="6453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Glimpse of the project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589A36-3085-F8B4-CA0C-103F39745B74}"/>
              </a:ext>
            </a:extLst>
          </p:cNvPr>
          <p:cNvSpPr/>
          <p:nvPr/>
        </p:nvSpPr>
        <p:spPr>
          <a:xfrm>
            <a:off x="1371600" y="1392382"/>
            <a:ext cx="11907982" cy="580851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97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39CA4-96B0-29AB-CE76-FAC8DC0D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619FDE0-187A-CD3B-D05E-A9E2A737FA25}"/>
              </a:ext>
            </a:extLst>
          </p:cNvPr>
          <p:cNvSpPr/>
          <p:nvPr/>
        </p:nvSpPr>
        <p:spPr>
          <a:xfrm>
            <a:off x="285189" y="286480"/>
            <a:ext cx="6453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Glimpse of the project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E60BA-0D09-6718-8E4A-22AD2383D1A6}"/>
              </a:ext>
            </a:extLst>
          </p:cNvPr>
          <p:cNvSpPr/>
          <p:nvPr/>
        </p:nvSpPr>
        <p:spPr>
          <a:xfrm>
            <a:off x="1371600" y="1392382"/>
            <a:ext cx="11907982" cy="580851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55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3BF02-E696-E291-9C0E-DB481063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6A85F5-707D-11E4-97CF-B56977307677}"/>
              </a:ext>
            </a:extLst>
          </p:cNvPr>
          <p:cNvSpPr/>
          <p:nvPr/>
        </p:nvSpPr>
        <p:spPr>
          <a:xfrm>
            <a:off x="285189" y="286480"/>
            <a:ext cx="6453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Glimpse of the project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33410A-98D6-D131-D438-BBF78024DA99}"/>
              </a:ext>
            </a:extLst>
          </p:cNvPr>
          <p:cNvSpPr/>
          <p:nvPr/>
        </p:nvSpPr>
        <p:spPr>
          <a:xfrm>
            <a:off x="1371600" y="1392382"/>
            <a:ext cx="11907982" cy="580851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07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ECEE-419F-4463-9952-8094375CF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B63C3F-F4E2-4B02-9A0B-F7420FE1DD88}"/>
              </a:ext>
            </a:extLst>
          </p:cNvPr>
          <p:cNvSpPr/>
          <p:nvPr/>
        </p:nvSpPr>
        <p:spPr>
          <a:xfrm>
            <a:off x="5884303" y="3549225"/>
            <a:ext cx="3069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430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844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98680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648432"/>
            <a:ext cx="344233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hybrid workforce requires intelligent seat management to optimize office space utilization while maintaining batch scheduling policies. Employees need flexible booking options within defined constraints.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298680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Solution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71561" y="3648432"/>
            <a:ext cx="344233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responsive web platform built with MERN stack that automates seat allocation, enforces company policies, and provides employees with seamless booking capabilities for their office visits.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695" y="858798"/>
            <a:ext cx="5383173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00695" y="1968937"/>
            <a:ext cx="6405205" cy="2591633"/>
          </a:xfrm>
          <a:prstGeom prst="roundRect">
            <a:avLst>
              <a:gd name="adj" fmla="val 1324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52274" y="2220516"/>
            <a:ext cx="686276" cy="686276"/>
          </a:xfrm>
          <a:prstGeom prst="roundRect">
            <a:avLst>
              <a:gd name="adj" fmla="val 13322753"/>
            </a:avLst>
          </a:prstGeom>
          <a:solidFill>
            <a:srgbClr val="2D4DF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0988" y="2409230"/>
            <a:ext cx="308848" cy="3088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2274" y="3125391"/>
            <a:ext cx="2691527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52274" y="3592949"/>
            <a:ext cx="5902047" cy="716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 with TypeScript for type safety and component-based architecture. Responsive UI with modern design patterns.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24499" y="1968937"/>
            <a:ext cx="6405205" cy="2591633"/>
          </a:xfrm>
          <a:prstGeom prst="roundRect">
            <a:avLst>
              <a:gd name="adj" fmla="val 1324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76078" y="2220516"/>
            <a:ext cx="686276" cy="686276"/>
          </a:xfrm>
          <a:prstGeom prst="roundRect">
            <a:avLst>
              <a:gd name="adj" fmla="val 13322753"/>
            </a:avLst>
          </a:prstGeom>
          <a:solidFill>
            <a:srgbClr val="018CE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4793" y="2409230"/>
            <a:ext cx="308848" cy="3088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6078" y="3125391"/>
            <a:ext cx="2691527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76078" y="3592949"/>
            <a:ext cx="5902047" cy="716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with Express for RESTful API endpoints. Business logic implementation and request handling.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00695" y="4779169"/>
            <a:ext cx="6405205" cy="2591633"/>
          </a:xfrm>
          <a:prstGeom prst="roundRect">
            <a:avLst>
              <a:gd name="adj" fmla="val 1324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52274" y="5030748"/>
            <a:ext cx="686276" cy="686276"/>
          </a:xfrm>
          <a:prstGeom prst="roundRect">
            <a:avLst>
              <a:gd name="adj" fmla="val 13322753"/>
            </a:avLst>
          </a:prstGeom>
          <a:solidFill>
            <a:srgbClr val="DA33B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0988" y="5219462"/>
            <a:ext cx="308848" cy="3088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2274" y="5935623"/>
            <a:ext cx="2691527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052274" y="6403181"/>
            <a:ext cx="5902047" cy="716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MongoDB for flexible data modeling. Stores employee profiles, seat assignments, and booking history.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7424499" y="4779169"/>
            <a:ext cx="6405205" cy="2591633"/>
          </a:xfrm>
          <a:prstGeom prst="roundRect">
            <a:avLst>
              <a:gd name="adj" fmla="val 1324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76078" y="5030748"/>
            <a:ext cx="686276" cy="686276"/>
          </a:xfrm>
          <a:prstGeom prst="roundRect">
            <a:avLst>
              <a:gd name="adj" fmla="val 13322753"/>
            </a:avLst>
          </a:prstGeom>
          <a:solidFill>
            <a:srgbClr val="2D4DF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4793" y="5219462"/>
            <a:ext cx="308848" cy="30884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6078" y="5935623"/>
            <a:ext cx="2691527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Authentication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76078" y="6403181"/>
            <a:ext cx="5902047" cy="716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JWT-based secure login with role-based access control for different user permissions.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009" y="1164193"/>
            <a:ext cx="4329589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Business Logic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44009" y="1917383"/>
            <a:ext cx="1839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4009" y="2207181"/>
            <a:ext cx="7855982" cy="2286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6" name="Text 3"/>
          <p:cNvSpPr/>
          <p:nvPr/>
        </p:nvSpPr>
        <p:spPr>
          <a:xfrm>
            <a:off x="644009" y="2344817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Batch Scheduling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4009" y="2700099"/>
            <a:ext cx="785598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Two batches (A &amp; B) of 40 employees each follow alternating weekly patterns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44009" y="3239691"/>
            <a:ext cx="1839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44009" y="3529489"/>
            <a:ext cx="7855982" cy="2286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0" name="Text 7"/>
          <p:cNvSpPr/>
          <p:nvPr/>
        </p:nvSpPr>
        <p:spPr>
          <a:xfrm>
            <a:off x="644009" y="3667125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Seat Allocation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44009" y="4022408"/>
            <a:ext cx="785598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50 total seats with 10 floating seats available for flexible booking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44009" y="4561999"/>
            <a:ext cx="1839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4009" y="4851797"/>
            <a:ext cx="7855982" cy="2286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4" name="Text 11"/>
          <p:cNvSpPr/>
          <p:nvPr/>
        </p:nvSpPr>
        <p:spPr>
          <a:xfrm>
            <a:off x="644009" y="4989433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Policy Enforcement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44009" y="5344716"/>
            <a:ext cx="785598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Minimum 5 office days required over 2-week period with time restrictions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44009" y="5884307"/>
            <a:ext cx="1839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44009" y="6174105"/>
            <a:ext cx="7855982" cy="2286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8" name="Text 15"/>
          <p:cNvSpPr/>
          <p:nvPr/>
        </p:nvSpPr>
        <p:spPr>
          <a:xfrm>
            <a:off x="644009" y="6311741"/>
            <a:ext cx="216479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Booking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44009" y="6667024"/>
            <a:ext cx="785598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Employees can release seats or book floating seats with 24-hour advance notice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1758"/>
            <a:ext cx="65316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Batch Scheduling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8406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D4DF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Batch 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645694"/>
            <a:ext cx="6185535" cy="178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Week 1: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Monday, Tuesday, Wednesday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Week 2: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Thursday, Friday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40 employees assigned to this batch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Designated seats for batch days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98406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18CE1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Batch B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614761" y="3645694"/>
            <a:ext cx="6185535" cy="178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Week 1: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Thursday, Friday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Week 2: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Monday, Tuesday, Wednesday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40 employees assigned to this batch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Designated seats for batch days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8179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Employees must work a minimum of 5 days over the two-week cycle, with flexible options to book floating seats on non-designated days.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712" y="737473"/>
            <a:ext cx="5607487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Seat Allocation Strategy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47712" y="1758553"/>
            <a:ext cx="2390537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50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47712" y="2713315"/>
            <a:ext cx="239053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Seats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47712" y="3141821"/>
            <a:ext cx="2390537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available workstations in office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376612" y="1758553"/>
            <a:ext cx="2390656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40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3376612" y="2713315"/>
            <a:ext cx="239065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Designated Seats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76612" y="3141821"/>
            <a:ext cx="2390656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Fixed allocation per batch cycle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005632" y="1758553"/>
            <a:ext cx="2390537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6005632" y="2713315"/>
            <a:ext cx="239053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Floating Seats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005632" y="3141821"/>
            <a:ext cx="2390537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Flexible booking for cross-batch days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3376612" y="4276963"/>
            <a:ext cx="2390656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80</a:t>
            </a:r>
            <a:endParaRPr lang="en-US" sz="5550" dirty="0"/>
          </a:p>
        </p:txBody>
      </p:sp>
      <p:sp>
        <p:nvSpPr>
          <p:cNvPr id="14" name="Text 11"/>
          <p:cNvSpPr/>
          <p:nvPr/>
        </p:nvSpPr>
        <p:spPr>
          <a:xfrm>
            <a:off x="3376612" y="5231725"/>
            <a:ext cx="239065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Employees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3376612" y="5660231"/>
            <a:ext cx="2390656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workforce across both batches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7712" y="6521648"/>
            <a:ext cx="7648575" cy="970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Floating seats enable employees to work on non-designated days by booking one day in advance after 3 PM. This provides flexibility while maintaining office capacity constraints.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1759"/>
            <a:ext cx="75729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 &amp; Requirements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1924526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2822138"/>
            <a:ext cx="29346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Booking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317677"/>
            <a:ext cx="63278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Employees can book seats for designated batch days automatically. Floating seat booking available one day in advance after 3 PM only.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192452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2822138"/>
            <a:ext cx="28428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Seat Release Function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3317677"/>
            <a:ext cx="63279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Employees on leave can release their reserved seat for others to book, maximizing office utilization and reducing wasted capacity.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945499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Policy Enforcement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338649"/>
            <a:ext cx="63278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 automatically blocks bookings on weekends and holidays. Enforces minimum 5-day requirement over two-week period.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4945499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Restrictions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338649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Booking for non-designated days requires advance notice—only available after 3 PM for the following day.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87874"/>
            <a:ext cx="60901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Experience Design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150864"/>
            <a:ext cx="3614618" cy="2950250"/>
          </a:xfrm>
          <a:prstGeom prst="roundRect">
            <a:avLst>
              <a:gd name="adj" fmla="val 1217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7519" y="2420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Intuitive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07519" y="2916198"/>
            <a:ext cx="307502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seat map showing availability with color-coded status indicators. Clean, professional interface optimized for quick bookings.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150864"/>
            <a:ext cx="3614618" cy="2950250"/>
          </a:xfrm>
          <a:prstGeom prst="roundRect">
            <a:avLst>
              <a:gd name="adj" fmla="val 1217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61453" y="2420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Mobile-First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61453" y="2916198"/>
            <a:ext cx="307502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Fully responsive interface that works seamlessly on desktop, tablet, and mobile devices. Employees can book on the go.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40429"/>
            <a:ext cx="7468553" cy="1801177"/>
          </a:xfrm>
          <a:prstGeom prst="roundRect">
            <a:avLst>
              <a:gd name="adj" fmla="val 19935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07519" y="56102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07519" y="6105763"/>
            <a:ext cx="69289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Live seat availability tracking with instant notifications. No double-booking conflicts through database transactions.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7703" y="1002387"/>
            <a:ext cx="4823341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Technical Implementation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03" y="1773674"/>
            <a:ext cx="5687378" cy="7005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2844" y="2602349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Schema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802844" y="2936677"/>
            <a:ext cx="5337096" cy="48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Mongoose models for Users, Seats, and Bookings with relationships and validation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81" y="1773674"/>
            <a:ext cx="5687497" cy="7005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0222" y="2602349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 API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90222" y="2936677"/>
            <a:ext cx="5337215" cy="48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 routes for CRUD operations with middleware for authentication and authorization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703" y="3596878"/>
            <a:ext cx="5687378" cy="7005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2844" y="4425553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 Components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802844" y="4759881"/>
            <a:ext cx="5337096" cy="48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State management with Redux for shared application state and data flow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3596878"/>
            <a:ext cx="5687497" cy="70056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90222" y="4425553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490222" y="4759881"/>
            <a:ext cx="5337215" cy="485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JWT tokens, input validation, and rate limiting to prevent abuse and ensure data integrity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627703" y="5692259"/>
            <a:ext cx="212264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Endpoints Include: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627703" y="6077903"/>
            <a:ext cx="7244120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 /api/seats/available - List available seats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 /api/bookings - Create new booking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DELETE /api/bookings/:id - Release seat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 /api/bookings/my - View my bookings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9306639" y="5692259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Libraries: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9306639" y="6077903"/>
            <a:ext cx="3703439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Mongoose for ODM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Bcrypt for password hashing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Express-validator for input validation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JWT for authentication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760</Words>
  <Application>Microsoft Office PowerPoint</Application>
  <PresentationFormat>Custom</PresentationFormat>
  <Paragraphs>119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PT Sans</vt:lpstr>
      <vt:lpstr>Nunito Light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karan mittal</cp:lastModifiedBy>
  <cp:revision>3</cp:revision>
  <dcterms:created xsi:type="dcterms:W3CDTF">2026-02-24T10:25:45Z</dcterms:created>
  <dcterms:modified xsi:type="dcterms:W3CDTF">2026-02-24T12:49:01Z</dcterms:modified>
</cp:coreProperties>
</file>